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38" r:id="rId2"/>
    <p:sldId id="299" r:id="rId3"/>
    <p:sldId id="347" r:id="rId4"/>
    <p:sldId id="346" r:id="rId5"/>
    <p:sldId id="345" r:id="rId6"/>
    <p:sldId id="335" r:id="rId7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60958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121917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828754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2438339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3047924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3657509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4267093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4876678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iefke, Ines" initials="SI" lastIdx="56" clrIdx="0"/>
  <p:cmAuthor id="1" name="juli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AB"/>
    <a:srgbClr val="5D85C3"/>
    <a:srgbClr val="B90F22"/>
    <a:srgbClr val="D7DAE3"/>
    <a:srgbClr val="020000"/>
    <a:srgbClr val="A6A6A6"/>
    <a:srgbClr val="000000"/>
    <a:srgbClr val="E9503E"/>
    <a:srgbClr val="FDCA00"/>
    <a:srgbClr val="F5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0" autoAdjust="0"/>
    <p:restoredTop sz="92360" autoAdjust="0"/>
  </p:normalViewPr>
  <p:slideViewPr>
    <p:cSldViewPr snapToObjects="1">
      <p:cViewPr>
        <p:scale>
          <a:sx n="100" d="100"/>
          <a:sy n="100" d="100"/>
        </p:scale>
        <p:origin x="534" y="306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73059789-C9A0-B243-BE51-E314AB703447}" type="datetime4">
              <a:rPr lang="de-DE" smtClean="0"/>
              <a:t>21. November 2022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9462" name="Picture 6" descr="t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6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charset="0"/>
              </a:defRPr>
            </a:lvl1pPr>
          </a:lstStyle>
          <a:p>
            <a:pPr>
              <a:defRPr/>
            </a:pPr>
            <a:fld id="{7E874AB7-78DF-1346-AEDE-41E0AD87CECC}" type="datetime4">
              <a:rPr lang="de-DE" smtClean="0"/>
              <a:t>21. November 2022</a:t>
            </a:fld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3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65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1pPr>
    <a:lvl2pPr marL="609585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2pPr>
    <a:lvl3pPr marL="1219170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3pPr>
    <a:lvl4pPr marL="1828754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4pPr>
    <a:lvl5pPr marL="2438339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E874AB7-78DF-1346-AEDE-41E0AD87CECC}" type="datetime4">
              <a:rPr lang="de-DE" smtClean="0"/>
              <a:t>21. November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4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E874AB7-78DF-1346-AEDE-41E0AD87CECC}" type="datetime4">
              <a:rPr lang="de-DE" smtClean="0"/>
              <a:t>21. November 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96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F45A7C92-3572-D640-A8C4-73D7AC5D6B89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pic>
        <p:nvPicPr>
          <p:cNvPr id="4" name="TUDa Hintergrundmotiv ">
            <a:extLst>
              <a:ext uri="{FF2B5EF4-FFF2-40B4-BE49-F238E27FC236}">
                <a16:creationId xmlns:a16="http://schemas.microsoft.com/office/drawing/2014/main" id="{143BFA90-65D7-1441-BBB5-66FACD4F8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25" name="TU Da Logo">
            <a:extLst>
              <a:ext uri="{FF2B5EF4-FFF2-40B4-BE49-F238E27FC236}">
                <a16:creationId xmlns:a16="http://schemas.microsoft.com/office/drawing/2014/main" id="{503C6CF5-22B1-1445-8B63-8870CE52824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17FFD4ED-B749-5E44-9C2C-F3FE65402A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DB8BC31-FC5E-E145-AB52-3F047A24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28BBA1C-1DE0-D248-BB00-FDB0CD947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350330A-6B17-C54B-B285-F71BB5F4B3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EED2DF5-BA08-AE4B-A725-2DC2D00AC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916D5CB-98CE-8241-B5CE-B75B02389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0C8DFCE-492C-DF4D-BC45-A3592BB63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6DD2FB1-260B-BB44-882C-B6D58B3C7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B2150D36-64C6-284F-A421-F2F59D6C51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0A92D65-9DD0-7243-95D7-6F350EB2F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2B33F51-1B97-3D49-8871-FC004D2ACB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2020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9A305794-074A-AF49-8CD8-BE20D68E65A1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4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656693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A7EF7D30-0BA4-114E-B802-6C1F082D23D5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741CD-3F1C-E84A-8F4C-1CF83B7D6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513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9B364F8-AB83-DA4D-849A-83EEDB6B3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513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8DA3F98-D1E3-F849-B50E-A651848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513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ACF6064-DEB7-6A49-89E0-F68DCAB309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513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2EEF72A-DFF5-E34F-8BA6-3CA410A45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513" y="56607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5</a:t>
            </a:r>
          </a:p>
        </p:txBody>
      </p:sp>
      <p:sp>
        <p:nvSpPr>
          <p:cNvPr id="16" name="Mengentext">
            <a:extLst>
              <a:ext uri="{FF2B5EF4-FFF2-40B4-BE49-F238E27FC236}">
                <a16:creationId xmlns:a16="http://schemas.microsoft.com/office/drawing/2014/main" id="{9C08FC8B-D72D-3C49-AE43-59435B527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6693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7" name="Mengentext">
            <a:extLst>
              <a:ext uri="{FF2B5EF4-FFF2-40B4-BE49-F238E27FC236}">
                <a16:creationId xmlns:a16="http://schemas.microsoft.com/office/drawing/2014/main" id="{B78C70DF-0EB6-4D4A-A20B-31460DF3C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6693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8" name="Mengentext">
            <a:extLst>
              <a:ext uri="{FF2B5EF4-FFF2-40B4-BE49-F238E27FC236}">
                <a16:creationId xmlns:a16="http://schemas.microsoft.com/office/drawing/2014/main" id="{36261980-D2E6-7742-AE29-6DE955C6B0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6693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9" name="Mengentext">
            <a:extLst>
              <a:ext uri="{FF2B5EF4-FFF2-40B4-BE49-F238E27FC236}">
                <a16:creationId xmlns:a16="http://schemas.microsoft.com/office/drawing/2014/main" id="{64607761-955D-6249-AAAB-2450D97D6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693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0" name="Mengentext">
            <a:extLst>
              <a:ext uri="{FF2B5EF4-FFF2-40B4-BE49-F238E27FC236}">
                <a16:creationId xmlns:a16="http://schemas.microsoft.com/office/drawing/2014/main" id="{77B10108-F32E-6C4E-A6B7-2F52E7765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4762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80B28D25-BB3B-6B4B-96AD-3F56D64EE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582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4909C24-EE8B-6D4F-AAE4-6761EA5A0C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2582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7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0834207B-4C50-454C-BDAD-9270B9C5CD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582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8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FF81E12-4AD8-F840-AF92-83A62713E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582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9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CF82AF0A-B420-7D47-BEEA-1093ECFF9C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8374" y="5660708"/>
            <a:ext cx="809658" cy="538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de-DE" dirty="0"/>
              <a:t>10</a:t>
            </a:r>
          </a:p>
        </p:txBody>
      </p:sp>
      <p:sp>
        <p:nvSpPr>
          <p:cNvPr id="26" name="Mengentext">
            <a:extLst>
              <a:ext uri="{FF2B5EF4-FFF2-40B4-BE49-F238E27FC236}">
                <a16:creationId xmlns:a16="http://schemas.microsoft.com/office/drawing/2014/main" id="{D170C4C7-878E-8D48-AB9A-BEA3A20BC8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762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7" name="Mengentext">
            <a:extLst>
              <a:ext uri="{FF2B5EF4-FFF2-40B4-BE49-F238E27FC236}">
                <a16:creationId xmlns:a16="http://schemas.microsoft.com/office/drawing/2014/main" id="{6E2874F6-0A10-C249-AB11-90B6F57226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4762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8" name="Mengentext">
            <a:extLst>
              <a:ext uri="{FF2B5EF4-FFF2-40B4-BE49-F238E27FC236}">
                <a16:creationId xmlns:a16="http://schemas.microsoft.com/office/drawing/2014/main" id="{2CBAB3E0-0143-D547-9B4C-8E1260963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14762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9" name="Mengentext">
            <a:extLst>
              <a:ext uri="{FF2B5EF4-FFF2-40B4-BE49-F238E27FC236}">
                <a16:creationId xmlns:a16="http://schemas.microsoft.com/office/drawing/2014/main" id="{FE8EB7ED-46E9-5644-BD09-13AF97331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14762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</p:spTree>
    <p:extLst>
      <p:ext uri="{BB962C8B-B14F-4D97-AF65-F5344CB8AC3E}">
        <p14:creationId xmlns:p14="http://schemas.microsoft.com/office/powerpoint/2010/main" val="122688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DFE00BB7-FEF8-6548-930E-00A27AA886B8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9232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74525419-5BF6-D842-81BA-0C3CB5DF4044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1245ED-6833-0748-9DAD-DF2E2787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0000"/>
            <a:ext cx="9390634" cy="6252597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24DB34E-A066-934E-B16A-AA4C92222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847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D92AAA69-468A-9440-9BB6-CCA958B542C4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6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E64FD7D7-3BF9-0641-B90E-D7D24F15975E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1FCC726F-E193-F94F-8201-525E01F62C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Bildplatzhalter 5">
            <a:extLst>
              <a:ext uri="{FF2B5EF4-FFF2-40B4-BE49-F238E27FC236}">
                <a16:creationId xmlns:a16="http://schemas.microsoft.com/office/drawing/2014/main" id="{B85BD1D8-7EB2-9E4D-B9CB-36ACC967C5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2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invertie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97880D43-ACF9-1240-BBA0-34C2C3C1C018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18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itel / Inhal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l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de-DE" dirty="0"/>
              <a:t>Formatvorlagen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8AB095E4-9FFE-4542-8643-40CBEB026F9B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489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B5691DD1-19DF-1645-AD54-9CF1E3DF43D8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587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Überschrift">
            <a:extLst>
              <a:ext uri="{FF2B5EF4-FFF2-40B4-BE49-F238E27FC236}">
                <a16:creationId xmlns:a16="http://schemas.microsoft.com/office/drawing/2014/main" id="{D1730AEA-8C9A-2D4C-9C6B-6778599811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3088B3E8-E60B-6F42-BEE4-F838A682B1A3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0" y="2947988"/>
            <a:ext cx="12192000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63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8">
            <a:extLst>
              <a:ext uri="{FF2B5EF4-FFF2-40B4-BE49-F238E27FC236}">
                <a16:creationId xmlns:a16="http://schemas.microsoft.com/office/drawing/2014/main" id="{16D54C2C-C1BA-5A49-B1F6-3EFEF007B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870"/>
          <a:stretch/>
        </p:blipFill>
        <p:spPr>
          <a:xfrm>
            <a:off x="0" y="0"/>
            <a:ext cx="12194117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9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B25-F097-A74B-A96B-01944B99B827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37" name="TU Da Logo">
            <a:extLst>
              <a:ext uri="{FF2B5EF4-FFF2-40B4-BE49-F238E27FC236}">
                <a16:creationId xmlns:a16="http://schemas.microsoft.com/office/drawing/2014/main" id="{EAA66300-6AAB-754F-8BB2-1546FA7BF97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8A9D315-D5F1-434E-9D9F-7DD811A40DC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C30205E-33B3-0945-9A01-0401BCC44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C7F08C4-12F6-5B45-86F9-73FB3C1B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A0BEBE8-6577-4141-B011-92AC0BF021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CBB143F-9833-F04C-86D0-D3DA70F161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7EA41C8-81C0-DE43-BE0B-E818FB82C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74B789B-A76E-5842-AFD2-45E44F4305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6749FFF-AF73-AE46-8051-4ACEF8554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1A5CD2E-02AD-C64B-A65F-D7CC904CA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EF9AB83-0096-9D4F-ACD1-6EA4F2B06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A8B2D96-1101-E343-8AEA-5FCEC2F55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3871415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13DB074A-2E86-C84E-886A-0F46B905883C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38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C40C8D0A-2826-334F-AC7B-3C502487EC04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Mengen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Mengentext"/>
          <p:cNvSpPr>
            <a:spLocks noGrp="1"/>
          </p:cNvSpPr>
          <p:nvPr>
            <p:ph type="body" sz="quarter" idx="13" hasCustomPrompt="1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81452342-A80E-5445-A934-373EC6DCFFC2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881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 Spalten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2926232"/>
            <a:ext cx="4488235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2" y="2926232"/>
            <a:ext cx="4607870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4602891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/>
          </p:nvPr>
        </p:nvSpPr>
        <p:spPr>
          <a:xfrm>
            <a:off x="5447928" y="1604798"/>
            <a:ext cx="4474319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2555A729-F7CB-C54F-B1CE-6B88A50C74FC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"/>
          <p:cNvSpPr>
            <a:spLocks noGrp="1"/>
          </p:cNvSpPr>
          <p:nvPr>
            <p:ph type="pic" sz="quarter" idx="14" hasCustomPrompt="1"/>
          </p:nvPr>
        </p:nvSpPr>
        <p:spPr>
          <a:xfrm>
            <a:off x="10128447" y="1604963"/>
            <a:ext cx="2065669" cy="6731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Hier </a:t>
            </a:r>
            <a:r>
              <a:rPr lang="de-DE" dirty="0" err="1"/>
              <a:t>Sublogo</a:t>
            </a:r>
            <a:r>
              <a:rPr lang="de-DE" dirty="0"/>
              <a:t> platzieren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27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98FB-6C64-8B44-93CB-335C8026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EFE214-D270-6B4C-92C0-CC06527E3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BF83B9-2515-454D-A89F-2608B1EDE5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1F841205-6AE5-5D48-90B6-2AF9DE19B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F62238B2-8177-9D46-ACCD-E279BB0EB5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9A2974F0-5D4E-6244-B854-C9036906AD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FE42D87B-A787-C742-975C-9BD6E3CC9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E12F9227-B5EE-894C-AE26-030FC59C4FF6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288379A2-EC9C-0E42-8EC5-77D6C95C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54AADC4-3D1D-554C-9B75-50BDACB2B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5238371-880F-3F4E-A94E-5EB32911D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400"/>
            </a:lvl1pPr>
          </a:lstStyle>
          <a:p>
            <a:pPr lvl="0"/>
            <a:r>
              <a:rPr lang="de-DE" dirty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221746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553560-BCAE-D548-9152-407AB22F0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B25-F097-A74B-A96B-01944B99B827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028F6B8A-4351-C14D-81EE-80408041AAA1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AA3C96EC-094A-E747-BBAA-F0886BC8E1D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C2D0020-DB1A-9048-B235-09A7E7CD1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77EA0DE-6387-DC42-920F-1E924DE8BC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694ADC-4575-6A41-8B4B-DF5DC6F6C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81E4571-E534-FB4B-82D6-A5370FB4F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8E4006C-1546-4C48-A332-B5F5A52340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041117F-7AEA-5F49-AC6F-31F9E336B7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AAC073-D207-7045-B2CE-E3A302D7AB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CECEE48-6642-7749-BF65-F58DF7E66F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EA088E1-A54D-7B4D-88AA-66731A3623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73F31D7-C0EE-E34D-88C1-253208020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24941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11BAB0-E48E-C841-9D73-2787C12B4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11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B25-F097-A74B-A96B-01944B99B827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7155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7AE648A0-3EE0-EB44-9250-0C1D3491ECFD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956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84799" y="4296400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B8676051-F2ED-BD4F-A174-41616750C208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88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-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Trennfolie mit Hintergrundbild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CE22A32B-3F26-9049-974C-F0B8BC97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99" y="4293096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9F9EB321-22C6-324C-AA30-60E6C10D803B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</p:spTree>
    <p:extLst>
      <p:ext uri="{BB962C8B-B14F-4D97-AF65-F5344CB8AC3E}">
        <p14:creationId xmlns:p14="http://schemas.microsoft.com/office/powerpoint/2010/main" val="371656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962"/>
            <a:ext cx="12194117" cy="470535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  <p:sp>
        <p:nvSpPr>
          <p:cNvPr id="8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85DBD53-E1DF-6B40-A001-6647133B4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C9CAFEA9-A594-1A47-BA6E-D2D088442907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0163E4-B142-714C-95DC-48069CF6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55B7F97-6A52-164E-9108-387425B07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68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335360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 spc="80" baseline="0">
                <a:solidFill>
                  <a:schemeClr val="bg2"/>
                </a:solidFill>
              </a:defRPr>
            </a:lvl1pPr>
          </a:lstStyle>
          <a:p>
            <a:fld id="{7EB2EB25-F097-A74B-A96B-01944B99B827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27" name="Kopfzeile"/>
          <p:cNvSpPr>
            <a:spLocks noGrp="1" noChangeArrowheads="1"/>
          </p:cNvSpPr>
          <p:nvPr>
            <p:ph type="title"/>
          </p:nvPr>
        </p:nvSpPr>
        <p:spPr bwMode="auto"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</a:t>
            </a:r>
            <a:r>
              <a:rPr lang="de-DE" dirty="0"/>
              <a:t>durch Klicken bearbeiten</a:t>
            </a:r>
            <a:endParaRPr lang="de-DE" altLang="de-DE" dirty="0"/>
          </a:p>
        </p:txBody>
      </p:sp>
      <p:grpSp>
        <p:nvGrpSpPr>
          <p:cNvPr id="15" name="TU Da Logo"/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D2A3E3-EA9D-0A4E-9809-E525F9B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51" r:id="rId2"/>
    <p:sldLayoutId id="2147484252" r:id="rId3"/>
    <p:sldLayoutId id="2147484253" r:id="rId4"/>
    <p:sldLayoutId id="2147484246" r:id="rId5"/>
    <p:sldLayoutId id="2147484226" r:id="rId6"/>
    <p:sldLayoutId id="2147484228" r:id="rId7"/>
    <p:sldLayoutId id="2147484236" r:id="rId8"/>
    <p:sldLayoutId id="2147484239" r:id="rId9"/>
    <p:sldLayoutId id="2147484196" r:id="rId10"/>
    <p:sldLayoutId id="2147484244" r:id="rId11"/>
    <p:sldLayoutId id="2147484237" r:id="rId12"/>
    <p:sldLayoutId id="2147484248" r:id="rId13"/>
    <p:sldLayoutId id="2147484238" r:id="rId14"/>
    <p:sldLayoutId id="2147484242" r:id="rId15"/>
    <p:sldLayoutId id="2147484234" r:id="rId16"/>
    <p:sldLayoutId id="2147484235" r:id="rId17"/>
    <p:sldLayoutId id="2147484241" r:id="rId18"/>
    <p:sldLayoutId id="2147484240" r:id="rId19"/>
    <p:sldLayoutId id="2147484229" r:id="rId20"/>
    <p:sldLayoutId id="2147484232" r:id="rId21"/>
    <p:sldLayoutId id="2147484230" r:id="rId22"/>
    <p:sldLayoutId id="2147484231" r:id="rId23"/>
    <p:sldLayoutId id="2147484243" r:id="rId24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000" cap="all" spc="200" baseline="0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0" fontAlgn="base" hangingPunct="0">
        <a:lnSpc>
          <a:spcPct val="80000"/>
        </a:lnSpc>
        <a:spcBef>
          <a:spcPts val="267"/>
        </a:spcBef>
        <a:spcAft>
          <a:spcPts val="300"/>
        </a:spcAft>
        <a:buFont typeface="Wingdings" charset="0"/>
        <a:defRPr sz="4267" cap="all" spc="133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marL="2117" indent="-2117" algn="l" rtl="0" eaLnBrk="0" fontAlgn="base" hangingPunct="0">
        <a:spcBef>
          <a:spcPts val="267"/>
        </a:spcBef>
        <a:spcAft>
          <a:spcPts val="300"/>
        </a:spcAft>
        <a:buFont typeface="Wingdings" charset="0"/>
        <a:defRPr sz="2133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2pPr>
      <a:lvl3pPr marL="0" indent="0" algn="l" rtl="0" eaLnBrk="0" fontAlgn="base" hangingPunct="0">
        <a:spcBef>
          <a:spcPts val="267"/>
        </a:spcBef>
        <a:spcAft>
          <a:spcPts val="300"/>
        </a:spcAft>
        <a:buFont typeface="Wingdings" charset="0"/>
        <a:buNone/>
        <a:defRPr sz="1867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3pPr>
      <a:lvl4pPr marL="479988" indent="-234945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4pPr>
      <a:lvl5pPr marL="715415" indent="-241294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5pPr>
      <a:lvl6pPr marL="1820288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6pPr>
      <a:lvl7pPr marL="2429873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7pPr>
      <a:lvl8pPr marL="3039457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8pPr>
      <a:lvl9pPr marL="3649042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0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pos="6259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  <p15:guide id="7" pos="5049" userDrawn="1">
          <p15:clr>
            <a:srgbClr val="F26B43"/>
          </p15:clr>
        </p15:guide>
        <p15:guide id="8" pos="1421" userDrawn="1">
          <p15:clr>
            <a:srgbClr val="F26B43"/>
          </p15:clr>
        </p15:guide>
        <p15:guide id="9" pos="2631" userDrawn="1">
          <p15:clr>
            <a:srgbClr val="F26B43"/>
          </p15:clr>
        </p15:guide>
        <p15:guide id="10" orient="horz" pos="3975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3128" userDrawn="1">
          <p15:clr>
            <a:srgbClr val="F26B43"/>
          </p15:clr>
        </p15:guide>
        <p15:guide id="13" orient="horz" pos="588" userDrawn="1">
          <p15:clr>
            <a:srgbClr val="F26B43"/>
          </p15:clr>
        </p15:guide>
        <p15:guide id="14" orient="horz" pos="1435" userDrawn="1">
          <p15:clr>
            <a:srgbClr val="F26B43"/>
          </p15:clr>
        </p15:guide>
        <p15:guide id="15" orient="horz" pos="1857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  <p15:guide id="17" orient="horz" pos="3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33715AF-902D-CA4C-AA7B-B385B1CEEB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AE648A0-3EE0-EB44-9250-0C1D3491ECFD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20BAA8-A5A3-0E49-BA51-146E6B0C5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F4D66C-6235-1247-9BDB-7E2A8BD6C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873867-4E88-E648-8CDB-B45C5FCC6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5838" y="4292600"/>
            <a:ext cx="7679795" cy="246221"/>
          </a:xfrm>
        </p:spPr>
        <p:txBody>
          <a:bodyPr/>
          <a:lstStyle/>
          <a:p>
            <a:r>
              <a:rPr lang="de-DE" dirty="0"/>
              <a:t>AR / VR Project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A2FE0A-A053-EF44-B613-4DE6DB362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rats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AC827C6-8C04-C747-9A03-26B58E15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Bildplatzhalter 13" descr="Ein 3D Rattenmodell aus Unity.">
            <a:extLst>
              <a:ext uri="{FF2B5EF4-FFF2-40B4-BE49-F238E27FC236}">
                <a16:creationId xmlns:a16="http://schemas.microsoft.com/office/drawing/2014/main" id="{341F5165-18F9-FC00-99BA-8C7A11A4F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42" b="93089" l="7295" r="87133">
                        <a14:foregroundMark x1="31611" y1="46685" x2="10334" y2="70804"/>
                        <a14:foregroundMark x1="7295" y1="73343" x2="7295" y2="75882"/>
                        <a14:foregroundMark x1="48734" y1="88999" x2="46403" y2="93089"/>
                        <a14:foregroundMark x1="33435" y1="79267" x2="31408" y2="83498"/>
                        <a14:foregroundMark x1="86829" y1="5642" x2="85512" y2="10437"/>
                        <a14:foregroundMark x1="29281" y1="84344" x2="30902" y2="83498"/>
                        <a14:foregroundMark x1="32928" y1="42595" x2="29382" y2="52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8" r="49121"/>
          <a:stretch/>
        </p:blipFill>
        <p:spPr>
          <a:xfrm rot="944752">
            <a:off x="6929681" y="3955044"/>
            <a:ext cx="608087" cy="9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4237"/>
            <a:ext cx="4895901" cy="3647152"/>
          </a:xfrm>
        </p:spPr>
        <p:txBody>
          <a:bodyPr/>
          <a:lstStyle/>
          <a:p>
            <a:r>
              <a:rPr lang="en-US" dirty="0"/>
              <a:t>Many people are afraid of rats</a:t>
            </a:r>
          </a:p>
          <a:p>
            <a:r>
              <a:rPr lang="en-US" dirty="0"/>
              <a:t>	disgusting</a:t>
            </a:r>
          </a:p>
          <a:p>
            <a:r>
              <a:rPr lang="en-US" dirty="0"/>
              <a:t>	unclean</a:t>
            </a:r>
          </a:p>
          <a:p>
            <a:r>
              <a:rPr lang="en-US" dirty="0"/>
              <a:t>	scary</a:t>
            </a:r>
          </a:p>
          <a:p>
            <a:endParaRPr lang="en-US" dirty="0"/>
          </a:p>
          <a:p>
            <a:r>
              <a:rPr lang="en-US" dirty="0"/>
              <a:t>They are wrong</a:t>
            </a:r>
          </a:p>
          <a:p>
            <a:r>
              <a:rPr lang="en-US" dirty="0"/>
              <a:t>	cute</a:t>
            </a:r>
          </a:p>
          <a:p>
            <a:r>
              <a:rPr lang="en-US" dirty="0"/>
              <a:t>	smart</a:t>
            </a:r>
          </a:p>
          <a:p>
            <a:r>
              <a:rPr lang="en-US" dirty="0"/>
              <a:t>	social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Motivation</a:t>
            </a:r>
            <a:br>
              <a:rPr lang="de-DE" sz="3200" dirty="0"/>
            </a:br>
            <a:endParaRPr lang="de-DE" sz="32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21.11.2022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10" name="Bildnachweis">
            <a:extLst>
              <a:ext uri="{FF2B5EF4-FFF2-40B4-BE49-F238E27FC236}">
                <a16:creationId xmlns:a16="http://schemas.microsoft.com/office/drawing/2014/main" id="{BC287441-D6DF-E64A-89FA-FFDDBA30A723}"/>
              </a:ext>
            </a:extLst>
          </p:cNvPr>
          <p:cNvSpPr txBox="1"/>
          <p:nvPr/>
        </p:nvSpPr>
        <p:spPr>
          <a:xfrm rot="16200000">
            <a:off x="9886326" y="4208199"/>
            <a:ext cx="3841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Thomas Ott</a:t>
            </a:r>
          </a:p>
        </p:txBody>
      </p:sp>
      <p:pic>
        <p:nvPicPr>
          <p:cNvPr id="19" name="Bildplatzhalter 18" descr="Eine weiße Ratte, die auf dem Arm einer Person liegt und einen sehr entspannten Gesichtsausdruck hat.">
            <a:extLst>
              <a:ext uri="{FF2B5EF4-FFF2-40B4-BE49-F238E27FC236}">
                <a16:creationId xmlns:a16="http://schemas.microsoft.com/office/drawing/2014/main" id="{D05C80A1-F94F-31AF-BEBC-CDDA0D15C5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r="7059"/>
          <a:stretch>
            <a:fillRect/>
          </a:stretch>
        </p:blipFill>
        <p:spPr>
          <a:xfrm>
            <a:off x="5728807" y="1364236"/>
            <a:ext cx="6096000" cy="4705350"/>
          </a:xfrm>
        </p:spPr>
      </p:pic>
    </p:spTree>
    <p:extLst>
      <p:ext uri="{BB962C8B-B14F-4D97-AF65-F5344CB8AC3E}">
        <p14:creationId xmlns:p14="http://schemas.microsoft.com/office/powerpoint/2010/main" val="292031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4237"/>
            <a:ext cx="4895901" cy="2508379"/>
          </a:xfrm>
        </p:spPr>
        <p:txBody>
          <a:bodyPr/>
          <a:lstStyle/>
          <a:p>
            <a:r>
              <a:rPr lang="en-US" dirty="0"/>
              <a:t>We need to show them</a:t>
            </a:r>
          </a:p>
          <a:p>
            <a:endParaRPr lang="en-US" dirty="0"/>
          </a:p>
          <a:p>
            <a:r>
              <a:rPr lang="en-US" dirty="0"/>
              <a:t>No real rats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Interaction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Engagement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21.11.2022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10" name="Bildnachweis">
            <a:extLst>
              <a:ext uri="{FF2B5EF4-FFF2-40B4-BE49-F238E27FC236}">
                <a16:creationId xmlns:a16="http://schemas.microsoft.com/office/drawing/2014/main" id="{BC287441-D6DF-E64A-89FA-FFDDBA30A723}"/>
              </a:ext>
            </a:extLst>
          </p:cNvPr>
          <p:cNvSpPr txBox="1"/>
          <p:nvPr/>
        </p:nvSpPr>
        <p:spPr>
          <a:xfrm rot="16200000">
            <a:off x="9886326" y="4208199"/>
            <a:ext cx="3841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Thomas Ott</a:t>
            </a:r>
          </a:p>
        </p:txBody>
      </p:sp>
      <p:pic>
        <p:nvPicPr>
          <p:cNvPr id="19" name="Bildplatzhalter 18" descr="Eine weiße Ratte, die auf dem Arm einer Person liegt und einen sehr entspannten Gesichtsausdruck hat.">
            <a:extLst>
              <a:ext uri="{FF2B5EF4-FFF2-40B4-BE49-F238E27FC236}">
                <a16:creationId xmlns:a16="http://schemas.microsoft.com/office/drawing/2014/main" id="{D05C80A1-F94F-31AF-BEBC-CDDA0D15C5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r="7059"/>
          <a:stretch>
            <a:fillRect/>
          </a:stretch>
        </p:blipFill>
        <p:spPr>
          <a:xfrm>
            <a:off x="5728807" y="1364236"/>
            <a:ext cx="6096000" cy="4705350"/>
          </a:xfrm>
        </p:spPr>
      </p:pic>
    </p:spTree>
    <p:extLst>
      <p:ext uri="{BB962C8B-B14F-4D97-AF65-F5344CB8AC3E}">
        <p14:creationId xmlns:p14="http://schemas.microsoft.com/office/powerpoint/2010/main" val="43904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5595"/>
            <a:ext cx="4895901" cy="2185214"/>
          </a:xfrm>
        </p:spPr>
        <p:txBody>
          <a:bodyPr/>
          <a:lstStyle/>
          <a:p>
            <a:r>
              <a:rPr lang="en-US" dirty="0"/>
              <a:t>Let them interact with virtual rat</a:t>
            </a:r>
          </a:p>
          <a:p>
            <a:endParaRPr lang="en-US" dirty="0"/>
          </a:p>
          <a:p>
            <a:r>
              <a:rPr lang="en-US" dirty="0"/>
              <a:t>Make it look smart</a:t>
            </a:r>
          </a:p>
          <a:p>
            <a:endParaRPr lang="en-US" dirty="0"/>
          </a:p>
          <a:p>
            <a:r>
              <a:rPr lang="en-US" dirty="0"/>
              <a:t>Incorporate rat facts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Solution</a:t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21.11.2022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10" name="Bildnachweis">
            <a:extLst>
              <a:ext uri="{FF2B5EF4-FFF2-40B4-BE49-F238E27FC236}">
                <a16:creationId xmlns:a16="http://schemas.microsoft.com/office/drawing/2014/main" id="{BC287441-D6DF-E64A-89FA-FFDDBA30A723}"/>
              </a:ext>
            </a:extLst>
          </p:cNvPr>
          <p:cNvSpPr txBox="1"/>
          <p:nvPr/>
        </p:nvSpPr>
        <p:spPr>
          <a:xfrm rot="16200000">
            <a:off x="9670302" y="3968831"/>
            <a:ext cx="3841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Thomas Ott</a:t>
            </a:r>
          </a:p>
        </p:txBody>
      </p:sp>
      <p:pic>
        <p:nvPicPr>
          <p:cNvPr id="14" name="Bildplatzhalter 13" descr="Ein 3D Rattenmodell aus Unity.">
            <a:extLst>
              <a:ext uri="{FF2B5EF4-FFF2-40B4-BE49-F238E27FC236}">
                <a16:creationId xmlns:a16="http://schemas.microsoft.com/office/drawing/2014/main" id="{DA9E0227-B821-8E2A-FF00-A3F321C5832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r="3468"/>
          <a:stretch>
            <a:fillRect/>
          </a:stretch>
        </p:blipFill>
        <p:spPr>
          <a:xfrm>
            <a:off x="5730131" y="1365595"/>
            <a:ext cx="6096000" cy="4705350"/>
          </a:xfrm>
        </p:spPr>
      </p:pic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535731C4-16B2-F09E-7AC6-640DD0C53BC0}"/>
              </a:ext>
            </a:extLst>
          </p:cNvPr>
          <p:cNvSpPr txBox="1">
            <a:spLocks/>
          </p:cNvSpPr>
          <p:nvPr/>
        </p:nvSpPr>
        <p:spPr>
          <a:xfrm>
            <a:off x="5730131" y="6070945"/>
            <a:ext cx="4895901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247650" indent="-24765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534988" indent="-277813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000" kern="0" dirty="0"/>
              <a:t>https://www.turbosquid.com/de/3d-models/rat-rigged-3d-model-1661448</a:t>
            </a:r>
          </a:p>
        </p:txBody>
      </p:sp>
    </p:spTree>
    <p:extLst>
      <p:ext uri="{BB962C8B-B14F-4D97-AF65-F5344CB8AC3E}">
        <p14:creationId xmlns:p14="http://schemas.microsoft.com/office/powerpoint/2010/main" val="14820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5595"/>
            <a:ext cx="4895901" cy="2754600"/>
          </a:xfrm>
        </p:spPr>
        <p:txBody>
          <a:bodyPr/>
          <a:lstStyle/>
          <a:p>
            <a:r>
              <a:rPr lang="en-US" dirty="0"/>
              <a:t>Guide the rat with hand gestures</a:t>
            </a:r>
          </a:p>
          <a:p>
            <a:r>
              <a:rPr lang="en-US" dirty="0"/>
              <a:t>	will seem smart</a:t>
            </a:r>
          </a:p>
          <a:p>
            <a:endParaRPr lang="en-US" dirty="0"/>
          </a:p>
          <a:p>
            <a:r>
              <a:rPr lang="en-US" dirty="0"/>
              <a:t>3rd person</a:t>
            </a:r>
          </a:p>
          <a:p>
            <a:r>
              <a:rPr lang="en-US" dirty="0"/>
              <a:t>	no motion sickness</a:t>
            </a:r>
          </a:p>
          <a:p>
            <a:r>
              <a:rPr lang="en-US" dirty="0"/>
              <a:t>	“real“ scenario</a:t>
            </a:r>
          </a:p>
          <a:p>
            <a:endParaRPr lang="en-US" dirty="0"/>
          </a:p>
          <a:p>
            <a:r>
              <a:rPr lang="en-US" dirty="0"/>
              <a:t>Seamlessly add factoids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Details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21.11.2022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ED1DD70-FA2E-4785-316A-467B36D9AF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6323" r="16323"/>
          <a:stretch/>
        </p:blipFill>
        <p:spPr>
          <a:xfrm>
            <a:off x="5730131" y="1365595"/>
            <a:ext cx="6096000" cy="4705350"/>
          </a:xfrm>
        </p:spPr>
      </p:pic>
    </p:spTree>
    <p:extLst>
      <p:ext uri="{BB962C8B-B14F-4D97-AF65-F5344CB8AC3E}">
        <p14:creationId xmlns:p14="http://schemas.microsoft.com/office/powerpoint/2010/main" val="51004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4EB9E097-23D7-B1BE-4EDC-627ED9ECF039}"/>
              </a:ext>
            </a:extLst>
          </p:cNvPr>
          <p:cNvSpPr/>
          <p:nvPr/>
        </p:nvSpPr>
        <p:spPr>
          <a:xfrm>
            <a:off x="6585953" y="4155293"/>
            <a:ext cx="518160" cy="614795"/>
          </a:xfrm>
          <a:custGeom>
            <a:avLst/>
            <a:gdLst>
              <a:gd name="connsiteX0" fmla="*/ 286455 w 648029"/>
              <a:gd name="connsiteY0" fmla="*/ 19050 h 768883"/>
              <a:gd name="connsiteX1" fmla="*/ 553859 w 648029"/>
              <a:gd name="connsiteY1" fmla="*/ 285939 h 768883"/>
              <a:gd name="connsiteX2" fmla="*/ 553658 w 648029"/>
              <a:gd name="connsiteY2" fmla="*/ 296571 h 768883"/>
              <a:gd name="connsiteX3" fmla="*/ 553646 w 648029"/>
              <a:gd name="connsiteY3" fmla="*/ 296917 h 768883"/>
              <a:gd name="connsiteX4" fmla="*/ 553646 w 648029"/>
              <a:gd name="connsiteY4" fmla="*/ 307112 h 768883"/>
              <a:gd name="connsiteX5" fmla="*/ 556180 w 648029"/>
              <a:gd name="connsiteY5" fmla="*/ 311521 h 768883"/>
              <a:gd name="connsiteX6" fmla="*/ 621903 w 648029"/>
              <a:gd name="connsiteY6" fmla="*/ 425853 h 768883"/>
              <a:gd name="connsiteX7" fmla="*/ 622157 w 648029"/>
              <a:gd name="connsiteY7" fmla="*/ 426295 h 768883"/>
              <a:gd name="connsiteX8" fmla="*/ 622435 w 648029"/>
              <a:gd name="connsiteY8" fmla="*/ 426723 h 768883"/>
              <a:gd name="connsiteX9" fmla="*/ 627252 w 648029"/>
              <a:gd name="connsiteY9" fmla="*/ 453496 h 768883"/>
              <a:gd name="connsiteX10" fmla="*/ 613308 w 648029"/>
              <a:gd name="connsiteY10" fmla="*/ 464002 h 768883"/>
              <a:gd name="connsiteX11" fmla="*/ 553646 w 648029"/>
              <a:gd name="connsiteY11" fmla="*/ 464002 h 768883"/>
              <a:gd name="connsiteX12" fmla="*/ 553646 w 648029"/>
              <a:gd name="connsiteY12" fmla="*/ 540218 h 768883"/>
              <a:gd name="connsiteX13" fmla="*/ 526836 w 648029"/>
              <a:gd name="connsiteY13" fmla="*/ 607732 h 768883"/>
              <a:gd name="connsiteX14" fmla="*/ 460295 w 648029"/>
              <a:gd name="connsiteY14" fmla="*/ 635499 h 768883"/>
              <a:gd name="connsiteX15" fmla="*/ 394572 w 648029"/>
              <a:gd name="connsiteY15" fmla="*/ 635499 h 768883"/>
              <a:gd name="connsiteX16" fmla="*/ 394572 w 648029"/>
              <a:gd name="connsiteY16" fmla="*/ 749834 h 768883"/>
              <a:gd name="connsiteX17" fmla="*/ 131665 w 648029"/>
              <a:gd name="connsiteY17" fmla="*/ 749834 h 768883"/>
              <a:gd name="connsiteX18" fmla="*/ 131665 w 648029"/>
              <a:gd name="connsiteY18" fmla="*/ 518485 h 768883"/>
              <a:gd name="connsiteX19" fmla="*/ 124271 w 648029"/>
              <a:gd name="connsiteY19" fmla="*/ 512764 h 768883"/>
              <a:gd name="connsiteX20" fmla="*/ 19264 w 648029"/>
              <a:gd name="connsiteY20" fmla="*/ 297264 h 768883"/>
              <a:gd name="connsiteX21" fmla="*/ 19264 w 648029"/>
              <a:gd name="connsiteY21" fmla="*/ 296920 h 768883"/>
              <a:gd name="connsiteX22" fmla="*/ 19252 w 648029"/>
              <a:gd name="connsiteY22" fmla="*/ 296573 h 768883"/>
              <a:gd name="connsiteX23" fmla="*/ 275822 w 648029"/>
              <a:gd name="connsiteY23" fmla="*/ 19252 h 768883"/>
              <a:gd name="connsiteX24" fmla="*/ 286455 w 648029"/>
              <a:gd name="connsiteY24" fmla="*/ 19050 h 768883"/>
              <a:gd name="connsiteX25" fmla="*/ 286455 w 648029"/>
              <a:gd name="connsiteY25" fmla="*/ 0 h 768883"/>
              <a:gd name="connsiteX26" fmla="*/ 0 w 648029"/>
              <a:gd name="connsiteY26" fmla="*/ 285939 h 768883"/>
              <a:gd name="connsiteX27" fmla="*/ 214 w 648029"/>
              <a:gd name="connsiteY27" fmla="*/ 297264 h 768883"/>
              <a:gd name="connsiteX28" fmla="*/ 112615 w 648029"/>
              <a:gd name="connsiteY28" fmla="*/ 527834 h 768883"/>
              <a:gd name="connsiteX29" fmla="*/ 112615 w 648029"/>
              <a:gd name="connsiteY29" fmla="*/ 768884 h 768883"/>
              <a:gd name="connsiteX30" fmla="*/ 413620 w 648029"/>
              <a:gd name="connsiteY30" fmla="*/ 768884 h 768883"/>
              <a:gd name="connsiteX31" fmla="*/ 413620 w 648029"/>
              <a:gd name="connsiteY31" fmla="*/ 654551 h 768883"/>
              <a:gd name="connsiteX32" fmla="*/ 460293 w 648029"/>
              <a:gd name="connsiteY32" fmla="*/ 654551 h 768883"/>
              <a:gd name="connsiteX33" fmla="*/ 540303 w 648029"/>
              <a:gd name="connsiteY33" fmla="*/ 621204 h 768883"/>
              <a:gd name="connsiteX34" fmla="*/ 572688 w 648029"/>
              <a:gd name="connsiteY34" fmla="*/ 540221 h 768883"/>
              <a:gd name="connsiteX35" fmla="*/ 572688 w 648029"/>
              <a:gd name="connsiteY35" fmla="*/ 483055 h 768883"/>
              <a:gd name="connsiteX36" fmla="*/ 614598 w 648029"/>
              <a:gd name="connsiteY36" fmla="*/ 483055 h 768883"/>
              <a:gd name="connsiteX37" fmla="*/ 638410 w 648029"/>
              <a:gd name="connsiteY37" fmla="*/ 416361 h 768883"/>
              <a:gd name="connsiteX38" fmla="*/ 572688 w 648029"/>
              <a:gd name="connsiteY38" fmla="*/ 302028 h 768883"/>
              <a:gd name="connsiteX39" fmla="*/ 572688 w 648029"/>
              <a:gd name="connsiteY39" fmla="*/ 297266 h 768883"/>
              <a:gd name="connsiteX40" fmla="*/ 297774 w 648029"/>
              <a:gd name="connsiteY40" fmla="*/ 214 h 768883"/>
              <a:gd name="connsiteX41" fmla="*/ 286455 w 648029"/>
              <a:gd name="connsiteY41" fmla="*/ 0 h 76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8029" h="768883">
                <a:moveTo>
                  <a:pt x="286455" y="19050"/>
                </a:moveTo>
                <a:cubicBezTo>
                  <a:pt x="433996" y="18908"/>
                  <a:pt x="553717" y="138398"/>
                  <a:pt x="553859" y="285939"/>
                </a:cubicBezTo>
                <a:cubicBezTo>
                  <a:pt x="553863" y="289484"/>
                  <a:pt x="553795" y="293028"/>
                  <a:pt x="553658" y="296571"/>
                </a:cubicBezTo>
                <a:lnTo>
                  <a:pt x="553646" y="296917"/>
                </a:lnTo>
                <a:lnTo>
                  <a:pt x="553646" y="307112"/>
                </a:lnTo>
                <a:lnTo>
                  <a:pt x="556180" y="311521"/>
                </a:lnTo>
                <a:lnTo>
                  <a:pt x="621903" y="425853"/>
                </a:lnTo>
                <a:lnTo>
                  <a:pt x="622157" y="426295"/>
                </a:lnTo>
                <a:lnTo>
                  <a:pt x="622435" y="426723"/>
                </a:lnTo>
                <a:cubicBezTo>
                  <a:pt x="628622" y="434186"/>
                  <a:pt x="630450" y="444344"/>
                  <a:pt x="627252" y="453496"/>
                </a:cubicBezTo>
                <a:cubicBezTo>
                  <a:pt x="624559" y="459032"/>
                  <a:pt x="619373" y="462940"/>
                  <a:pt x="613308" y="464002"/>
                </a:cubicBezTo>
                <a:lnTo>
                  <a:pt x="553646" y="464002"/>
                </a:lnTo>
                <a:lnTo>
                  <a:pt x="553646" y="540218"/>
                </a:lnTo>
                <a:cubicBezTo>
                  <a:pt x="553748" y="565337"/>
                  <a:pt x="544143" y="589526"/>
                  <a:pt x="526836" y="607732"/>
                </a:cubicBezTo>
                <a:cubicBezTo>
                  <a:pt x="509256" y="625505"/>
                  <a:pt x="485294" y="635504"/>
                  <a:pt x="460295" y="635499"/>
                </a:cubicBezTo>
                <a:lnTo>
                  <a:pt x="394572" y="635499"/>
                </a:lnTo>
                <a:lnTo>
                  <a:pt x="394572" y="749834"/>
                </a:lnTo>
                <a:lnTo>
                  <a:pt x="131665" y="749834"/>
                </a:lnTo>
                <a:lnTo>
                  <a:pt x="131665" y="518485"/>
                </a:lnTo>
                <a:lnTo>
                  <a:pt x="124271" y="512764"/>
                </a:lnTo>
                <a:cubicBezTo>
                  <a:pt x="57580" y="461235"/>
                  <a:pt x="18748" y="381541"/>
                  <a:pt x="19264" y="297264"/>
                </a:cubicBezTo>
                <a:lnTo>
                  <a:pt x="19264" y="296920"/>
                </a:lnTo>
                <a:lnTo>
                  <a:pt x="19252" y="296573"/>
                </a:lnTo>
                <a:cubicBezTo>
                  <a:pt x="13522" y="149144"/>
                  <a:pt x="128392" y="24982"/>
                  <a:pt x="275822" y="19252"/>
                </a:cubicBezTo>
                <a:cubicBezTo>
                  <a:pt x="279365" y="19114"/>
                  <a:pt x="282910" y="19047"/>
                  <a:pt x="286455" y="19050"/>
                </a:cubicBezTo>
                <a:moveTo>
                  <a:pt x="286455" y="0"/>
                </a:moveTo>
                <a:cubicBezTo>
                  <a:pt x="128393" y="-142"/>
                  <a:pt x="143" y="127877"/>
                  <a:pt x="0" y="285939"/>
                </a:cubicBezTo>
                <a:cubicBezTo>
                  <a:pt x="-3" y="289715"/>
                  <a:pt x="69" y="293491"/>
                  <a:pt x="214" y="297264"/>
                </a:cubicBezTo>
                <a:cubicBezTo>
                  <a:pt x="-156" y="387405"/>
                  <a:pt x="41377" y="472601"/>
                  <a:pt x="112615" y="527834"/>
                </a:cubicBezTo>
                <a:lnTo>
                  <a:pt x="112615" y="768884"/>
                </a:lnTo>
                <a:lnTo>
                  <a:pt x="413620" y="768884"/>
                </a:lnTo>
                <a:lnTo>
                  <a:pt x="413620" y="654551"/>
                </a:lnTo>
                <a:lnTo>
                  <a:pt x="460293" y="654551"/>
                </a:lnTo>
                <a:cubicBezTo>
                  <a:pt x="490332" y="654497"/>
                  <a:pt x="519116" y="642500"/>
                  <a:pt x="540303" y="621204"/>
                </a:cubicBezTo>
                <a:cubicBezTo>
                  <a:pt x="561200" y="599437"/>
                  <a:pt x="572814" y="570395"/>
                  <a:pt x="572688" y="540221"/>
                </a:cubicBezTo>
                <a:lnTo>
                  <a:pt x="572688" y="483055"/>
                </a:lnTo>
                <a:lnTo>
                  <a:pt x="614598" y="483055"/>
                </a:lnTo>
                <a:cubicBezTo>
                  <a:pt x="639363" y="480197"/>
                  <a:pt x="661270" y="451613"/>
                  <a:pt x="638410" y="416361"/>
                </a:cubicBezTo>
                <a:lnTo>
                  <a:pt x="572688" y="302028"/>
                </a:lnTo>
                <a:lnTo>
                  <a:pt x="572688" y="297266"/>
                </a:lnTo>
                <a:cubicBezTo>
                  <a:pt x="578801" y="139322"/>
                  <a:pt x="455718" y="6327"/>
                  <a:pt x="297774" y="214"/>
                </a:cubicBezTo>
                <a:cubicBezTo>
                  <a:pt x="294003" y="68"/>
                  <a:pt x="290229" y="-3"/>
                  <a:pt x="286455" y="0"/>
                </a:cubicBezTo>
                <a:close/>
              </a:path>
            </a:pathLst>
          </a:custGeom>
          <a:solidFill>
            <a:srgbClr val="FFDBAB"/>
          </a:solidFill>
          <a:ln w="76200" cap="flat">
            <a:solidFill>
              <a:srgbClr val="FFDBAB"/>
            </a:solidFill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88FE332-A91B-5240-9843-E473F5C1A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1504" y="2614522"/>
            <a:ext cx="4439307" cy="246221"/>
          </a:xfrm>
        </p:spPr>
        <p:txBody>
          <a:bodyPr/>
          <a:lstStyle/>
          <a:p>
            <a:r>
              <a:rPr lang="de-DE" dirty="0" err="1"/>
              <a:t>walk</a:t>
            </a:r>
            <a:r>
              <a:rPr lang="de-DE" dirty="0"/>
              <a:t> </a:t>
            </a:r>
            <a:r>
              <a:rPr lang="de-DE" dirty="0" err="1"/>
              <a:t>forwards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5ADEE3-FF79-9D4D-AE19-5FA55FD64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1604799"/>
            <a:ext cx="9594652" cy="525156"/>
          </a:xfrm>
        </p:spPr>
        <p:txBody>
          <a:bodyPr/>
          <a:lstStyle/>
          <a:p>
            <a:r>
              <a:rPr lang="de-DE" dirty="0"/>
              <a:t>Movement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28CCD2-C357-E544-B6F1-A297BF28E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E01718-7112-B048-9570-974155FD6C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563FAB-BB8C-2142-B068-C5D0C708E147}" type="datetime1">
              <a:rPr lang="de-DE" smtClean="0"/>
              <a:t>21.11.2022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F6B117-1660-2741-BC9A-9AC452A3B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02CAEE2-4A9D-CF43-A526-6BFA03E71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A316A0E-DC3F-8044-A441-6145FE83B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5504" y="3541947"/>
            <a:ext cx="425450" cy="538161"/>
          </a:xfrm>
        </p:spPr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60D13E2-EDC4-5643-B2E1-7B58635B4B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96084" y="3440728"/>
            <a:ext cx="4583323" cy="861774"/>
          </a:xfrm>
        </p:spPr>
        <p:txBody>
          <a:bodyPr/>
          <a:lstStyle/>
          <a:p>
            <a:r>
              <a:rPr lang="de-DE" dirty="0" err="1"/>
              <a:t>walk</a:t>
            </a:r>
            <a:r>
              <a:rPr lang="de-DE" dirty="0"/>
              <a:t> </a:t>
            </a:r>
            <a:r>
              <a:rPr lang="de-DE" dirty="0" err="1"/>
              <a:t>backwards</a:t>
            </a:r>
            <a:br>
              <a:rPr lang="de-DE" dirty="0"/>
            </a:br>
            <a:r>
              <a:rPr lang="de-DE" sz="1100" dirty="0"/>
              <a:t>(</a:t>
            </a:r>
            <a:r>
              <a:rPr lang="de-DE" sz="1100" dirty="0" err="1"/>
              <a:t>won‘t</a:t>
            </a:r>
            <a:r>
              <a:rPr lang="de-DE" sz="1100" dirty="0"/>
              <a:t> </a:t>
            </a:r>
            <a:r>
              <a:rPr lang="de-DE" sz="1100" dirty="0" err="1"/>
              <a:t>be</a:t>
            </a:r>
            <a:r>
              <a:rPr lang="de-DE" sz="1100" dirty="0"/>
              <a:t> </a:t>
            </a:r>
            <a:r>
              <a:rPr lang="de-DE" sz="1100" dirty="0" err="1"/>
              <a:t>implemented</a:t>
            </a:r>
            <a:r>
              <a:rPr lang="de-DE" sz="1100" dirty="0"/>
              <a:t>)</a:t>
            </a:r>
            <a:br>
              <a:rPr lang="de-DE" sz="1100" dirty="0"/>
            </a:br>
            <a:r>
              <a:rPr lang="de-DE" sz="1100" dirty="0"/>
              <a:t>(</a:t>
            </a:r>
            <a:r>
              <a:rPr lang="de-DE" sz="1100" dirty="0" err="1"/>
              <a:t>Have</a:t>
            </a:r>
            <a:r>
              <a:rPr lang="de-DE" sz="1100" dirty="0"/>
              <a:t> u </a:t>
            </a:r>
            <a:r>
              <a:rPr lang="de-DE" sz="1100" dirty="0" err="1"/>
              <a:t>seen</a:t>
            </a:r>
            <a:r>
              <a:rPr lang="de-DE" sz="1100" dirty="0"/>
              <a:t> a rat </a:t>
            </a:r>
            <a:r>
              <a:rPr lang="de-DE" sz="1100" dirty="0" err="1"/>
              <a:t>moving</a:t>
            </a:r>
            <a:r>
              <a:rPr lang="de-DE" sz="1100" dirty="0"/>
              <a:t> </a:t>
            </a:r>
            <a:r>
              <a:rPr lang="de-DE" sz="1100" dirty="0" err="1"/>
              <a:t>backwards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longer</a:t>
            </a:r>
            <a:r>
              <a:rPr lang="de-DE" sz="1100" dirty="0"/>
              <a:t>?)</a:t>
            </a:r>
            <a:br>
              <a:rPr lang="de-DE" dirty="0"/>
            </a:b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4211078-102E-BC4F-8C2D-127A109187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0373" y="5698371"/>
            <a:ext cx="4583323" cy="815608"/>
          </a:xfrm>
        </p:spPr>
        <p:txBody>
          <a:bodyPr/>
          <a:lstStyle/>
          <a:p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=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sight</a:t>
            </a:r>
            <a:r>
              <a:rPr lang="de-DE" dirty="0"/>
              <a:t> /</a:t>
            </a:r>
            <a:br>
              <a:rPr lang="de-DE" dirty="0"/>
            </a:b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=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sight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hands</a:t>
            </a:r>
            <a:endParaRPr lang="de-DE" dirty="0"/>
          </a:p>
          <a:p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175C62BB-438A-8749-97D8-59AB1901D8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18809" y="4294330"/>
            <a:ext cx="4439307" cy="246221"/>
          </a:xfrm>
        </p:spPr>
        <p:txBody>
          <a:bodyPr/>
          <a:lstStyle/>
          <a:p>
            <a:r>
              <a:rPr lang="de-DE" dirty="0"/>
              <a:t>jump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7378B888-4AF8-7049-B028-AE86BCEF48E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18809" y="4967501"/>
            <a:ext cx="4439307" cy="246221"/>
          </a:xfrm>
        </p:spPr>
        <p:txBody>
          <a:bodyPr/>
          <a:lstStyle/>
          <a:p>
            <a:r>
              <a:rPr lang="de-DE" dirty="0"/>
              <a:t>pick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items</a:t>
            </a:r>
            <a:endParaRPr lang="de-DE" dirty="0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F0956077-472A-7947-8968-7508C371261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18809" y="5701498"/>
            <a:ext cx="4439307" cy="492443"/>
          </a:xfrm>
        </p:spPr>
        <p:txBody>
          <a:bodyPr/>
          <a:lstStyle/>
          <a:p>
            <a:r>
              <a:rPr lang="de-DE" dirty="0" err="1"/>
              <a:t>rotate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angle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/ angle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9243A0A-F50D-AB6F-F203-8C034CE0D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4" y="2578655"/>
            <a:ext cx="912661" cy="492443"/>
          </a:xfrm>
          <a:prstGeom prst="rect">
            <a:avLst/>
          </a:prstGeom>
        </p:spPr>
      </p:pic>
      <p:sp>
        <p:nvSpPr>
          <p:cNvPr id="34" name="Textplatzhalter 1">
            <a:extLst>
              <a:ext uri="{FF2B5EF4-FFF2-40B4-BE49-F238E27FC236}">
                <a16:creationId xmlns:a16="http://schemas.microsoft.com/office/drawing/2014/main" id="{F2037DC4-FC1A-CFD9-BACE-7FAA05DC909A}"/>
              </a:ext>
            </a:extLst>
          </p:cNvPr>
          <p:cNvSpPr txBox="1">
            <a:spLocks/>
          </p:cNvSpPr>
          <p:nvPr/>
        </p:nvSpPr>
        <p:spPr>
          <a:xfrm>
            <a:off x="550485" y="3013143"/>
            <a:ext cx="1513068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100" kern="0" dirty="0" err="1"/>
              <a:t>right</a:t>
            </a:r>
            <a:r>
              <a:rPr lang="de-DE" sz="1100" kern="0" dirty="0"/>
              <a:t> </a:t>
            </a:r>
            <a:r>
              <a:rPr lang="de-DE" sz="1100" kern="0" dirty="0" err="1"/>
              <a:t>hand</a:t>
            </a:r>
            <a:r>
              <a:rPr lang="de-DE" sz="1100" kern="0" dirty="0"/>
              <a:t> </a:t>
            </a:r>
            <a:r>
              <a:rPr lang="de-DE" sz="1100" kern="0" dirty="0" err="1"/>
              <a:t>only</a:t>
            </a:r>
            <a:endParaRPr lang="de-DE" sz="1100" kern="0" dirty="0"/>
          </a:p>
        </p:txBody>
      </p:sp>
      <p:sp>
        <p:nvSpPr>
          <p:cNvPr id="35" name="Textplatzhalter 1">
            <a:extLst>
              <a:ext uri="{FF2B5EF4-FFF2-40B4-BE49-F238E27FC236}">
                <a16:creationId xmlns:a16="http://schemas.microsoft.com/office/drawing/2014/main" id="{D11BFA8B-09D8-6109-7621-71BD899A04B0}"/>
              </a:ext>
            </a:extLst>
          </p:cNvPr>
          <p:cNvSpPr txBox="1">
            <a:spLocks/>
          </p:cNvSpPr>
          <p:nvPr/>
        </p:nvSpPr>
        <p:spPr>
          <a:xfrm>
            <a:off x="7447391" y="261665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run</a:t>
            </a:r>
            <a:r>
              <a:rPr lang="de-DE" kern="0" dirty="0"/>
              <a:t> </a:t>
            </a:r>
            <a:r>
              <a:rPr lang="de-DE" kern="0" dirty="0" err="1"/>
              <a:t>forwards</a:t>
            </a:r>
            <a:endParaRPr lang="de-DE" kern="0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D1D1AEAA-7B8A-277C-279B-7CD953FAA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71" y="2580790"/>
            <a:ext cx="912661" cy="492443"/>
          </a:xfrm>
          <a:prstGeom prst="rect">
            <a:avLst/>
          </a:prstGeom>
        </p:spPr>
      </p:pic>
      <p:sp>
        <p:nvSpPr>
          <p:cNvPr id="37" name="Textplatzhalter 1">
            <a:extLst>
              <a:ext uri="{FF2B5EF4-FFF2-40B4-BE49-F238E27FC236}">
                <a16:creationId xmlns:a16="http://schemas.microsoft.com/office/drawing/2014/main" id="{22A62F88-9472-84CE-8816-7DA4138BC569}"/>
              </a:ext>
            </a:extLst>
          </p:cNvPr>
          <p:cNvSpPr txBox="1">
            <a:spLocks/>
          </p:cNvSpPr>
          <p:nvPr/>
        </p:nvSpPr>
        <p:spPr>
          <a:xfrm>
            <a:off x="6366372" y="3015278"/>
            <a:ext cx="1513068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100" kern="0" dirty="0" err="1"/>
              <a:t>both</a:t>
            </a:r>
            <a:r>
              <a:rPr lang="de-DE" sz="1100" kern="0" dirty="0"/>
              <a:t> </a:t>
            </a:r>
            <a:r>
              <a:rPr lang="de-DE" sz="1100" kern="0" dirty="0" err="1"/>
              <a:t>hands</a:t>
            </a:r>
            <a:endParaRPr lang="de-DE" sz="1100" kern="0" dirty="0"/>
          </a:p>
        </p:txBody>
      </p:sp>
      <p:sp>
        <p:nvSpPr>
          <p:cNvPr id="50" name="Textplatzhalter 1">
            <a:extLst>
              <a:ext uri="{FF2B5EF4-FFF2-40B4-BE49-F238E27FC236}">
                <a16:creationId xmlns:a16="http://schemas.microsoft.com/office/drawing/2014/main" id="{303BF08B-BD9B-D282-A237-73F9A2159438}"/>
              </a:ext>
            </a:extLst>
          </p:cNvPr>
          <p:cNvSpPr txBox="1">
            <a:spLocks/>
          </p:cNvSpPr>
          <p:nvPr/>
        </p:nvSpPr>
        <p:spPr>
          <a:xfrm>
            <a:off x="7452681" y="346319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err="1"/>
              <a:t>stay</a:t>
            </a:r>
            <a:r>
              <a:rPr lang="de-DE" kern="0" dirty="0"/>
              <a:t> (</a:t>
            </a:r>
            <a:r>
              <a:rPr lang="de-DE" kern="0" dirty="0" err="1"/>
              <a:t>default</a:t>
            </a:r>
            <a:r>
              <a:rPr lang="de-DE" kern="0" dirty="0"/>
              <a:t>)</a:t>
            </a:r>
          </a:p>
        </p:txBody>
      </p:sp>
      <p:sp>
        <p:nvSpPr>
          <p:cNvPr id="52" name="Textplatzhalter 1">
            <a:extLst>
              <a:ext uri="{FF2B5EF4-FFF2-40B4-BE49-F238E27FC236}">
                <a16:creationId xmlns:a16="http://schemas.microsoft.com/office/drawing/2014/main" id="{DB143125-32A7-18A9-C0F7-6E4FFA50513B}"/>
              </a:ext>
            </a:extLst>
          </p:cNvPr>
          <p:cNvSpPr txBox="1">
            <a:spLocks/>
          </p:cNvSpPr>
          <p:nvPr/>
        </p:nvSpPr>
        <p:spPr>
          <a:xfrm>
            <a:off x="6371662" y="3861817"/>
            <a:ext cx="1513068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100" kern="0" dirty="0" err="1"/>
              <a:t>only</a:t>
            </a:r>
            <a:r>
              <a:rPr lang="de-DE" sz="1100" kern="0" dirty="0"/>
              <a:t> </a:t>
            </a:r>
            <a:r>
              <a:rPr lang="de-DE" sz="1100" kern="0" dirty="0" err="1"/>
              <a:t>right</a:t>
            </a:r>
            <a:r>
              <a:rPr lang="de-DE" sz="1100" kern="0" dirty="0"/>
              <a:t> </a:t>
            </a:r>
            <a:r>
              <a:rPr lang="de-DE" sz="1100" kern="0" dirty="0" err="1"/>
              <a:t>hand</a:t>
            </a:r>
            <a:endParaRPr lang="de-DE" sz="1100" kern="0" dirty="0"/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7B23E1EA-68E9-F889-5FA8-DCB35BAF0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880" y="3436840"/>
            <a:ext cx="954448" cy="434487"/>
          </a:xfrm>
          <a:prstGeom prst="rect">
            <a:avLst/>
          </a:prstGeom>
        </p:spPr>
      </p:pic>
      <p:sp>
        <p:nvSpPr>
          <p:cNvPr id="63" name="Textplatzhalter 1">
            <a:extLst>
              <a:ext uri="{FF2B5EF4-FFF2-40B4-BE49-F238E27FC236}">
                <a16:creationId xmlns:a16="http://schemas.microsoft.com/office/drawing/2014/main" id="{4BB2D344-59DF-DF65-1232-2B0D7B66F0B4}"/>
              </a:ext>
            </a:extLst>
          </p:cNvPr>
          <p:cNvSpPr txBox="1">
            <a:spLocks/>
          </p:cNvSpPr>
          <p:nvPr/>
        </p:nvSpPr>
        <p:spPr>
          <a:xfrm>
            <a:off x="1631504" y="425736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/>
              <a:t>stand on </a:t>
            </a:r>
            <a:r>
              <a:rPr lang="de-DE" kern="0" dirty="0" err="1"/>
              <a:t>the</a:t>
            </a:r>
            <a:r>
              <a:rPr lang="de-DE" kern="0" dirty="0"/>
              <a:t> </a:t>
            </a:r>
            <a:r>
              <a:rPr lang="de-DE" kern="0" dirty="0" err="1"/>
              <a:t>hind</a:t>
            </a:r>
            <a:r>
              <a:rPr lang="de-DE" kern="0" dirty="0"/>
              <a:t> </a:t>
            </a:r>
            <a:r>
              <a:rPr lang="de-DE" kern="0" dirty="0" err="1"/>
              <a:t>legs</a:t>
            </a:r>
            <a:endParaRPr lang="de-DE" kern="0" dirty="0"/>
          </a:p>
        </p:txBody>
      </p:sp>
      <p:sp>
        <p:nvSpPr>
          <p:cNvPr id="65" name="Textplatzhalter 1">
            <a:extLst>
              <a:ext uri="{FF2B5EF4-FFF2-40B4-BE49-F238E27FC236}">
                <a16:creationId xmlns:a16="http://schemas.microsoft.com/office/drawing/2014/main" id="{1BB524E2-29DD-AA0C-849D-05A0D96517B5}"/>
              </a:ext>
            </a:extLst>
          </p:cNvPr>
          <p:cNvSpPr txBox="1">
            <a:spLocks/>
          </p:cNvSpPr>
          <p:nvPr/>
        </p:nvSpPr>
        <p:spPr>
          <a:xfrm>
            <a:off x="550485" y="4655989"/>
            <a:ext cx="1513068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100" kern="0" dirty="0" err="1"/>
              <a:t>both</a:t>
            </a:r>
            <a:r>
              <a:rPr lang="de-DE" sz="1100" kern="0" dirty="0"/>
              <a:t> </a:t>
            </a:r>
            <a:r>
              <a:rPr lang="de-DE" sz="1100" kern="0" dirty="0" err="1"/>
              <a:t>hands</a:t>
            </a:r>
            <a:endParaRPr lang="de-DE" sz="1100" kern="0" dirty="0"/>
          </a:p>
        </p:txBody>
      </p:sp>
      <p:pic>
        <p:nvPicPr>
          <p:cNvPr id="66" name="Grafik 65">
            <a:extLst>
              <a:ext uri="{FF2B5EF4-FFF2-40B4-BE49-F238E27FC236}">
                <a16:creationId xmlns:a16="http://schemas.microsoft.com/office/drawing/2014/main" id="{5B9EC3A3-6D28-5865-7096-B6C6EB397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22" y="4200196"/>
            <a:ext cx="954448" cy="434487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A9973B79-D407-46B8-FFEC-DEC51EA22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61" y="4981795"/>
            <a:ext cx="954448" cy="434487"/>
          </a:xfrm>
          <a:prstGeom prst="rect">
            <a:avLst/>
          </a:prstGeom>
        </p:spPr>
      </p:pic>
      <p:sp>
        <p:nvSpPr>
          <p:cNvPr id="69" name="Textplatzhalter 1">
            <a:extLst>
              <a:ext uri="{FF2B5EF4-FFF2-40B4-BE49-F238E27FC236}">
                <a16:creationId xmlns:a16="http://schemas.microsoft.com/office/drawing/2014/main" id="{9E531D57-6F91-B72A-3A24-2C4B06815E86}"/>
              </a:ext>
            </a:extLst>
          </p:cNvPr>
          <p:cNvSpPr txBox="1">
            <a:spLocks/>
          </p:cNvSpPr>
          <p:nvPr/>
        </p:nvSpPr>
        <p:spPr>
          <a:xfrm>
            <a:off x="1631504" y="501766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err="1"/>
              <a:t>stay</a:t>
            </a:r>
            <a:r>
              <a:rPr lang="de-DE" dirty="0"/>
              <a:t> on all </a:t>
            </a:r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legs</a:t>
            </a:r>
            <a:endParaRPr lang="de-DE" dirty="0"/>
          </a:p>
        </p:txBody>
      </p:sp>
      <p:sp>
        <p:nvSpPr>
          <p:cNvPr id="71" name="Textplatzhalter 1">
            <a:extLst>
              <a:ext uri="{FF2B5EF4-FFF2-40B4-BE49-F238E27FC236}">
                <a16:creationId xmlns:a16="http://schemas.microsoft.com/office/drawing/2014/main" id="{6E89C414-9DB7-DB45-6A9E-E4D610A89E13}"/>
              </a:ext>
            </a:extLst>
          </p:cNvPr>
          <p:cNvSpPr txBox="1">
            <a:spLocks/>
          </p:cNvSpPr>
          <p:nvPr/>
        </p:nvSpPr>
        <p:spPr>
          <a:xfrm>
            <a:off x="550485" y="5416283"/>
            <a:ext cx="1513068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479988" indent="-234945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715415" indent="-241294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100" kern="0" dirty="0" err="1"/>
              <a:t>put</a:t>
            </a:r>
            <a:r>
              <a:rPr lang="de-DE" sz="1100" kern="0" dirty="0"/>
              <a:t> </a:t>
            </a:r>
            <a:r>
              <a:rPr lang="de-DE" sz="1100" kern="0" dirty="0" err="1"/>
              <a:t>away</a:t>
            </a:r>
            <a:r>
              <a:rPr lang="de-DE" sz="1100" kern="0" dirty="0"/>
              <a:t> </a:t>
            </a:r>
            <a:r>
              <a:rPr lang="de-DE" sz="1100" kern="0" dirty="0" err="1"/>
              <a:t>left</a:t>
            </a:r>
            <a:r>
              <a:rPr lang="de-DE" sz="1100" kern="0" dirty="0"/>
              <a:t> </a:t>
            </a:r>
            <a:r>
              <a:rPr lang="de-DE" sz="1100" kern="0" dirty="0" err="1"/>
              <a:t>hand</a:t>
            </a:r>
            <a:endParaRPr lang="de-DE" sz="1100" kern="0" dirty="0"/>
          </a:p>
        </p:txBody>
      </p:sp>
      <p:pic>
        <p:nvPicPr>
          <p:cNvPr id="80" name="Grafik 79" descr="Ein Bild, das Säugetier, Silhouette enthält.&#10;&#10;Automatisch generierte Beschreibung">
            <a:extLst>
              <a:ext uri="{FF2B5EF4-FFF2-40B4-BE49-F238E27FC236}">
                <a16:creationId xmlns:a16="http://schemas.microsoft.com/office/drawing/2014/main" id="{11342C70-56FA-64CB-421C-BE4428E9A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83" y="4751293"/>
            <a:ext cx="1386249" cy="635725"/>
          </a:xfrm>
          <a:prstGeom prst="rect">
            <a:avLst/>
          </a:prstGeom>
        </p:spPr>
      </p:pic>
      <p:sp>
        <p:nvSpPr>
          <p:cNvPr id="10" name="Pfeil: nach oben und unten 9">
            <a:extLst>
              <a:ext uri="{FF2B5EF4-FFF2-40B4-BE49-F238E27FC236}">
                <a16:creationId xmlns:a16="http://schemas.microsoft.com/office/drawing/2014/main" id="{37839A7D-D473-CFBC-3512-BBA60485ACAB}"/>
              </a:ext>
            </a:extLst>
          </p:cNvPr>
          <p:cNvSpPr/>
          <p:nvPr/>
        </p:nvSpPr>
        <p:spPr>
          <a:xfrm flipH="1">
            <a:off x="7185211" y="4227172"/>
            <a:ext cx="152500" cy="475144"/>
          </a:xfrm>
          <a:prstGeom prst="upDownArrow">
            <a:avLst>
              <a:gd name="adj1" fmla="val 18770"/>
              <a:gd name="adj2" fmla="val 5936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43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2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" grpId="0" build="p"/>
      <p:bldP spid="9" grpId="0" build="p"/>
      <p:bldP spid="13" grpId="0" build="p"/>
      <p:bldP spid="16" grpId="0" build="p"/>
      <p:bldP spid="24" grpId="0" build="p"/>
      <p:bldP spid="25" grpId="0" build="p"/>
      <p:bldP spid="26" grpId="0" build="p"/>
      <p:bldP spid="34" grpId="0"/>
      <p:bldP spid="35" grpId="0"/>
      <p:bldP spid="37" grpId="0"/>
      <p:bldP spid="50" grpId="0"/>
      <p:bldP spid="52" grpId="0"/>
      <p:bldP spid="63" grpId="0"/>
      <p:bldP spid="65" grpId="0"/>
      <p:bldP spid="69" grpId="0"/>
      <p:bldP spid="71" grpId="0"/>
      <p:bldP spid="10" grpId="0" animBg="1"/>
    </p:bldLst>
  </p:timing>
</p:sld>
</file>

<file path=ppt/theme/theme1.xml><?xml version="1.0" encoding="utf-8"?>
<a:theme xmlns:a="http://schemas.openxmlformats.org/drawingml/2006/main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TUDa_Master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248</Words>
  <Application>Microsoft Office PowerPoint</Application>
  <PresentationFormat>Breitbild</PresentationFormat>
  <Paragraphs>80</Paragraphs>
  <Slides>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Bitstream Charter</vt:lpstr>
      <vt:lpstr>Stafford</vt:lpstr>
      <vt:lpstr>Wingdings</vt:lpstr>
      <vt:lpstr>TUDa Präsentationsvorlage</vt:lpstr>
      <vt:lpstr>PowerPoint-Präsentation</vt:lpstr>
      <vt:lpstr>Motivation </vt:lpstr>
      <vt:lpstr>Problem</vt:lpstr>
      <vt:lpstr>Solution </vt:lpstr>
      <vt:lpstr>Details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Nadine Völkl</cp:lastModifiedBy>
  <cp:revision>300</cp:revision>
  <dcterms:created xsi:type="dcterms:W3CDTF">2009-12-23T09:42:49Z</dcterms:created>
  <dcterms:modified xsi:type="dcterms:W3CDTF">2022-11-21T19:27:50Z</dcterms:modified>
</cp:coreProperties>
</file>